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Bitter Medium" panose="020B0604020202020204" charset="-52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  <p:embeddedFont>
      <p:font typeface="Open Sans" panose="020B0604020202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63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13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903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1894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13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4143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235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43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358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074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228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51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3802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544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64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243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86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613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247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574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14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25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214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249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1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79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Bo'yoq o'simliklarining turlari va ularning geografik tarqalishi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Indigo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236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Osiyo va Afrikada keng tarqalgan. Ko'k rang beradi.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Zafar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6236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O'rta Osiyo va Eronda o'sadi. Sariq rang beradi.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42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Ro'yan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6236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Yevropa va Osiyoda uchraydi. Qizil rang beradi.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08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Bo'yoq o'simliklari turli xil geografik hududlarda tarqalgan. Har bir mintaqaning o'ziga xos bo'yoq beruvchi o'simliklari mavjud.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1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Qadimda ishlatilgan eng mashhur bo'yoq o'simliklari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20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856" y="3077051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Boyo'g'ich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8245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Qadimda eng ko'p ishlatilgan o'simliklardan biri. U ko'k rang olish uchun ishlatilgan.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920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554" y="307705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Qizilmiya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824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Qizil rang beruvchi o'simlik sifatida qadrlangan. Matolarga jozibali tus bergan.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16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3067" y="5501045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416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Sarimsoq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9064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Sariq rang olish uchun ishlatilgan. Yengil va chiroyli rang bergan.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65245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Qadimda Boyo'g'ich, Qizilmiya va Sarimsoq kabi o'simliklar keng qo'llanilgan. Bu o'simliklar matolarga rang berishda muhim rol o'ynagan.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4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525" y="2543413"/>
            <a:ext cx="10724078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kern="0" spc="-98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Bo'yoq olish jarayoni: O'simliklardan rang chiqarish usullari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5" y="3314462"/>
            <a:ext cx="833557" cy="1000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7113" y="3481149"/>
            <a:ext cx="208407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O'simliklarni yig'ish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67113" y="3841552"/>
            <a:ext cx="1237976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O'simliklar pishgan vaqtda yig'iladi.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25" y="4314825"/>
            <a:ext cx="833557" cy="1000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7113" y="4481513"/>
            <a:ext cx="208407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Maydalash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67113" y="4841915"/>
            <a:ext cx="1237976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O'simliklar maydalanadi yoki eziladi.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25" y="5315188"/>
            <a:ext cx="833557" cy="10003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67113" y="5481876"/>
            <a:ext cx="208407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Qaynatish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67113" y="5842278"/>
            <a:ext cx="1237976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Suvda qaynatib, rang ajratib olinadi.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25" y="6315551"/>
            <a:ext cx="833557" cy="1000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67113" y="6482239"/>
            <a:ext cx="208407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kern="0" spc="-49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Filtrlash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667113" y="6842641"/>
            <a:ext cx="1237976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Eritma filtrlanadi va toza bo'yoq olinadi.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83525" y="7503438"/>
            <a:ext cx="1346334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Bo'yoq olish jarayoni bir necha bosqichdan iborat. O'simliklarni yig'ishdan to rang ajratib olishgacha bo'lgan jarayon talabchan.</a:t>
            </a:r>
            <a:endParaRPr lang="en-US" sz="13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4630400" cy="208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321" y="518755"/>
            <a:ext cx="782335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kern="0" spc="-11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Matolarni tabiiy bo'yoqlar bilan bo'yash texnologiyalari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931902" y="1980962"/>
            <a:ext cx="22860" cy="4913948"/>
          </a:xfrm>
          <a:prstGeom prst="roundRect">
            <a:avLst>
              <a:gd name="adj" fmla="val 346652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1132701" y="2393871"/>
            <a:ext cx="660321" cy="22860"/>
          </a:xfrm>
          <a:prstGeom prst="roundRect">
            <a:avLst>
              <a:gd name="adj" fmla="val 346652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731103" y="2193131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8861" y="2263854"/>
            <a:ext cx="10894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80962" y="21695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Namlash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980962" y="2577465"/>
            <a:ext cx="65027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Mato bo'yoqqa tayyorlanadi.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32701" y="3669506"/>
            <a:ext cx="660321" cy="22860"/>
          </a:xfrm>
          <a:prstGeom prst="roundRect">
            <a:avLst>
              <a:gd name="adj" fmla="val 346652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731103" y="3468767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9692" y="3539490"/>
            <a:ext cx="14716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0962" y="3445193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Bo'yash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980962" y="3853101"/>
            <a:ext cx="65027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Mato bo'yoq eritmasiga botiriladi.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32701" y="4945142"/>
            <a:ext cx="660321" cy="22860"/>
          </a:xfrm>
          <a:prstGeom prst="roundRect">
            <a:avLst>
              <a:gd name="adj" fmla="val 346652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731103" y="4744403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6596" y="4815126"/>
            <a:ext cx="15335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80962" y="4720828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Quritish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980962" y="5128736"/>
            <a:ext cx="65027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Bo'yalgan mato quyoshda quritiladi.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2701" y="6220777"/>
            <a:ext cx="660321" cy="22860"/>
          </a:xfrm>
          <a:prstGeom prst="roundRect">
            <a:avLst>
              <a:gd name="adj" fmla="val 346652"/>
            </a:avLst>
          </a:prstGeom>
          <a:solidFill>
            <a:srgbClr val="E2C8B5"/>
          </a:solidFill>
          <a:ln/>
        </p:spPr>
      </p:sp>
      <p:sp>
        <p:nvSpPr>
          <p:cNvPr id="21" name="Shape 18"/>
          <p:cNvSpPr/>
          <p:nvPr/>
        </p:nvSpPr>
        <p:spPr>
          <a:xfrm>
            <a:off x="731103" y="6020038"/>
            <a:ext cx="424458" cy="424458"/>
          </a:xfrm>
          <a:prstGeom prst="roundRect">
            <a:avLst>
              <a:gd name="adj" fmla="val 1867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63739" y="6090761"/>
            <a:ext cx="15906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980962" y="599646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56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Fiksaj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980962" y="6404372"/>
            <a:ext cx="6502718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Rangni mustahkamlash uchun ishlov beriladi.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660321" y="7107079"/>
            <a:ext cx="7823359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Matolarni bo'yash texnologiyalari oddiy va tabiiy. Namlash, bo'yash, quritish va fiksaj bosqichlari muhim.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11793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Tabiiy bo'yoqlarning afzalliklari va kamchiliklari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Afzalliklari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Ekologik toza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Allergiyaga kam sabab bo'ladi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Betakror ranglar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Kamchiliklari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Ranglar turg'un emas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Qimmatroq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Murakkab jarayon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Tabiiy bo'yoqlarning afzalliklari ko'p. Lekin, kamchiliklari ham bor. Ularni hisobga olish muhim.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40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Zamonaviy to'qimachilik sanoatida tabiiy bo'yoqlardan foydalanish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4052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74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Ekologik mahsulotlar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6537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Tabiiy bo'yoqlardan foydalanish ortib bormoqda.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4052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74958"/>
            <a:ext cx="3112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Qayta tiklanadigan moda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6537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Tabiiy bo'yoqlar barqarorlikni ta'minlaydi.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5243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86864"/>
            <a:ext cx="3320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Innovatsion texnologiyalar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772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Tabiiy bo'yoqlarni qo'llashni osonlashtiradi.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297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Zamonaviy to'qimachilik sanoatida tabiiy bo'yoqlardan foydalanish kengaymoqda. Bu ekologik toza mahsulotlar yaratishga yordam beradi.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7404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 err="1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Tabiiy</a:t>
            </a:r>
            <a:r>
              <a:rPr lang="en-US" sz="4450" kern="0" spc="-134" dirty="0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</a:t>
            </a: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bo'yoqlarning kelajagi va ekologik ahamiyati</a:t>
            </a:r>
            <a:endParaRPr lang="en-US" sz="44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9817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42919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Ekologiya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93790" y="478238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Tabiiy bo'yoqlar ekologik toza.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98175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425904" y="429196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Barqarorlik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3425904" y="4782383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Kelajak uchun muhim.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498175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58138" y="429196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Sog'liq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6058138" y="478238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Allergiyaga kam sabab bo'ladi.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93790" y="57633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Tabiiy bo'yoqlar kelajagi porloq. Ular ekologik va sog'liq uchun foydali. Barqarorlikni ta'minlaydi.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7" y="551793"/>
            <a:ext cx="7945820" cy="68107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66" y="961698"/>
            <a:ext cx="5328744" cy="6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02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</TotalTime>
  <Words>360</Words>
  <Application>Microsoft Office PowerPoint</Application>
  <PresentationFormat>Произвольный</PresentationFormat>
  <Paragraphs>76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Bitter Medium</vt:lpstr>
      <vt:lpstr>Calibri</vt:lpstr>
      <vt:lpstr>Trebuchet MS</vt:lpstr>
      <vt:lpstr>Wingdings 3</vt:lpstr>
      <vt:lpstr>Open Sans</vt:lpstr>
      <vt:lpstr>Arial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O'tkirbek</cp:lastModifiedBy>
  <cp:revision>4</cp:revision>
  <dcterms:created xsi:type="dcterms:W3CDTF">2025-02-15T09:00:42Z</dcterms:created>
  <dcterms:modified xsi:type="dcterms:W3CDTF">2025-03-25T01:11:52Z</dcterms:modified>
</cp:coreProperties>
</file>